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2" r:id="rId8"/>
    <p:sldId id="266" r:id="rId9"/>
    <p:sldId id="264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709BF36-B7AF-4DC6-A924-937B04ADCBC6}" type="slidenum">
              <a:rPr lang="lv-LV" smtClean="0"/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9AA1D9-96A0-4E1B-BF33-282A95541E94}" type="datetimeFigureOut">
              <a:rPr lang="lv-LV" smtClean="0"/>
              <a:t>2018.02.21.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543800" cy="2593975"/>
          </a:xfrm>
        </p:spPr>
        <p:txBody>
          <a:bodyPr/>
          <a:lstStyle/>
          <a:p>
            <a:pPr algn="ctr"/>
            <a:r>
              <a:rPr lang="lv-LV" sz="5400" dirty="0" smtClean="0"/>
              <a:t>Vērtēšanas skalas izveide </a:t>
            </a:r>
            <a:r>
              <a:rPr lang="lv-LV" sz="5400" dirty="0"/>
              <a:t/>
            </a:r>
            <a:br>
              <a:rPr lang="lv-LV" sz="5400" dirty="0"/>
            </a:br>
            <a:r>
              <a:rPr lang="lv-LV" sz="5400" dirty="0" smtClean="0"/>
              <a:t>ieskaitēm tālmācībā</a:t>
            </a:r>
            <a:endParaRPr lang="lv-LV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lv-LV" dirty="0" smtClean="0"/>
              <a:t>Jelgavas novada Neklātienes vidusskola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027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>
                <a:solidFill>
                  <a:schemeClr val="bg1">
                    <a:lumMod val="85000"/>
                  </a:schemeClr>
                </a:solidFill>
              </a:rPr>
              <a:t>Vērtēšanas skalas </a:t>
            </a:r>
            <a:r>
              <a:rPr lang="lv-LV" sz="2800" b="1" dirty="0" smtClean="0">
                <a:solidFill>
                  <a:schemeClr val="bg1">
                    <a:lumMod val="85000"/>
                  </a:schemeClr>
                </a:solidFill>
              </a:rPr>
              <a:t>izveide</a:t>
            </a:r>
            <a:endParaRPr lang="lv-LV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280920" cy="5544616"/>
          </a:xfrm>
        </p:spPr>
        <p:txBody>
          <a:bodyPr>
            <a:normAutofit/>
          </a:bodyPr>
          <a:lstStyle/>
          <a:p>
            <a:r>
              <a:rPr lang="lv-LV" sz="3200" dirty="0" smtClean="0"/>
              <a:t>Pedagogs izveido pārbaudes darbu</a:t>
            </a:r>
          </a:p>
          <a:p>
            <a:pPr marL="411480" lvl="1" indent="0">
              <a:buNone/>
            </a:pPr>
            <a:r>
              <a:rPr lang="lv-LV" sz="2400" dirty="0" smtClean="0"/>
              <a:t>Piemēram:</a:t>
            </a:r>
          </a:p>
          <a:p>
            <a:pPr marL="411480" lvl="1" indent="0">
              <a:buNone/>
            </a:pPr>
            <a:r>
              <a:rPr lang="lv-LV" sz="2400" dirty="0" smtClean="0"/>
              <a:t>1</a:t>
            </a:r>
            <a:r>
              <a:rPr lang="lv-LV" sz="2400" dirty="0" smtClean="0"/>
              <a:t>. uzdevums </a:t>
            </a:r>
            <a:r>
              <a:rPr lang="lv-LV" sz="2400" dirty="0" smtClean="0"/>
              <a:t>- Tests </a:t>
            </a:r>
            <a:r>
              <a:rPr lang="lv-LV" sz="2400" dirty="0" smtClean="0"/>
              <a:t>(10 punkti)</a:t>
            </a:r>
          </a:p>
          <a:p>
            <a:pPr marL="411480" lvl="1" indent="0">
              <a:buNone/>
            </a:pPr>
            <a:r>
              <a:rPr lang="lv-LV" sz="2400" dirty="0" smtClean="0"/>
              <a:t>2</a:t>
            </a:r>
            <a:r>
              <a:rPr lang="lv-LV" sz="2400" dirty="0" smtClean="0"/>
              <a:t>. uzdevums </a:t>
            </a:r>
            <a:r>
              <a:rPr lang="lv-LV" sz="2400" dirty="0" smtClean="0"/>
              <a:t>- Naudas </a:t>
            </a:r>
            <a:r>
              <a:rPr lang="lv-LV" sz="2400" dirty="0" smtClean="0"/>
              <a:t>daudzums apgrozībā </a:t>
            </a:r>
            <a:r>
              <a:rPr lang="lv-LV" sz="2400" dirty="0" smtClean="0"/>
              <a:t>(20 </a:t>
            </a:r>
            <a:r>
              <a:rPr lang="lv-LV" sz="2400" dirty="0" smtClean="0"/>
              <a:t>punkti)</a:t>
            </a:r>
          </a:p>
          <a:p>
            <a:pPr marL="411480" lvl="1" indent="0">
              <a:buNone/>
            </a:pPr>
            <a:r>
              <a:rPr lang="lv-LV" sz="2400" dirty="0" smtClean="0"/>
              <a:t>3</a:t>
            </a:r>
            <a:r>
              <a:rPr lang="lv-LV" sz="2400" dirty="0" smtClean="0"/>
              <a:t>. </a:t>
            </a:r>
            <a:r>
              <a:rPr lang="lv-LV" sz="2400" dirty="0"/>
              <a:t>u</a:t>
            </a:r>
            <a:r>
              <a:rPr lang="lv-LV" sz="2400" dirty="0" smtClean="0"/>
              <a:t>zdevums - Kredīta </a:t>
            </a:r>
            <a:r>
              <a:rPr lang="lv-LV" sz="2400" dirty="0" smtClean="0"/>
              <a:t>procentu aprēķināšana </a:t>
            </a:r>
            <a:r>
              <a:rPr lang="lv-LV" sz="2400" dirty="0" smtClean="0"/>
              <a:t>(4 </a:t>
            </a:r>
            <a:r>
              <a:rPr lang="lv-LV" sz="2400" dirty="0" smtClean="0"/>
              <a:t>punkti)</a:t>
            </a:r>
          </a:p>
          <a:p>
            <a:pPr marL="411480" lvl="1" indent="0">
              <a:buNone/>
            </a:pPr>
            <a:r>
              <a:rPr lang="lv-LV" sz="2400" dirty="0" smtClean="0"/>
              <a:t>4</a:t>
            </a:r>
            <a:r>
              <a:rPr lang="lv-LV" sz="2400" dirty="0" smtClean="0"/>
              <a:t>. </a:t>
            </a:r>
            <a:r>
              <a:rPr lang="lv-LV" sz="2400" dirty="0"/>
              <a:t>u</a:t>
            </a:r>
            <a:r>
              <a:rPr lang="lv-LV" sz="2400" dirty="0" smtClean="0"/>
              <a:t>zdevums – Naudas funkcijas (16 punkti)</a:t>
            </a:r>
          </a:p>
          <a:p>
            <a:pPr marL="411480" lvl="1" indent="0">
              <a:buNone/>
            </a:pPr>
            <a:r>
              <a:rPr lang="lv-LV" sz="2400" dirty="0" smtClean="0"/>
              <a:t>5. uzdevums – Kredīta atmaksas grafika sastādīšana (20 punkti)</a:t>
            </a:r>
          </a:p>
          <a:p>
            <a:pPr marL="411480" lvl="1" indent="0">
              <a:buNone/>
            </a:pPr>
            <a:r>
              <a:rPr lang="lv-LV" sz="2400" dirty="0" smtClean="0"/>
              <a:t>6. uzdevums – Inflācija un deflācija (8 punkti)</a:t>
            </a:r>
            <a:endParaRPr lang="lv-LV" sz="2400" dirty="0" smtClean="0"/>
          </a:p>
          <a:p>
            <a:pPr marL="411480" lvl="1" indent="0">
              <a:buNone/>
            </a:pPr>
            <a:r>
              <a:rPr lang="lv-LV" sz="2400" dirty="0" smtClean="0"/>
              <a:t>7. </a:t>
            </a:r>
            <a:r>
              <a:rPr lang="lv-LV" sz="2400" dirty="0"/>
              <a:t>u</a:t>
            </a:r>
            <a:r>
              <a:rPr lang="lv-LV" sz="2400" dirty="0" smtClean="0"/>
              <a:t>zdevums - Darba </a:t>
            </a:r>
            <a:r>
              <a:rPr lang="lv-LV" sz="2400" dirty="0" smtClean="0"/>
              <a:t>aizstāvēšana klātienē vai </a:t>
            </a:r>
            <a:r>
              <a:rPr lang="lv-LV" sz="2400" dirty="0" err="1" smtClean="0"/>
              <a:t>Skype</a:t>
            </a:r>
            <a:r>
              <a:rPr lang="lv-LV" sz="2400" dirty="0" smtClean="0"/>
              <a:t> </a:t>
            </a:r>
            <a:r>
              <a:rPr lang="lv-LV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</a:t>
            </a:r>
            <a:endParaRPr lang="lv-LV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24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lv-L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Kā uzzināt punktu skaitu, ko jāpiešķir par darba aizstāvēšanu </a:t>
            </a:r>
            <a:r>
              <a:rPr lang="lv-LV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Skype</a:t>
            </a:r>
            <a:r>
              <a:rPr lang="lv-L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(9 un 10 balles)?</a:t>
            </a:r>
          </a:p>
          <a:p>
            <a:pPr marL="114300" indent="0">
              <a:buNone/>
            </a:pPr>
            <a:r>
              <a:rPr lang="lv-LV" dirty="0" smtClean="0"/>
              <a:t>1. Saskaitām punktu skaitu par visiem uzdevumiem, tas ir 100%.</a:t>
            </a:r>
          </a:p>
          <a:p>
            <a:pPr marL="114300" indent="0">
              <a:buNone/>
            </a:pPr>
            <a:r>
              <a:rPr lang="lv-LV" dirty="0" smtClean="0"/>
              <a:t>Piemērs 10 + 20 + 4 + 16 + 20 + 8 = 78, tas ir 100 %</a:t>
            </a:r>
          </a:p>
          <a:p>
            <a:pPr marL="114300" indent="0">
              <a:buNone/>
            </a:pPr>
            <a:r>
              <a:rPr lang="lv-LV" dirty="0" smtClean="0"/>
              <a:t>2. Aprēķinām cik punkti pienākas par 15%.</a:t>
            </a:r>
          </a:p>
          <a:p>
            <a:pPr marL="114300" indent="0">
              <a:buNone/>
            </a:pPr>
            <a:endParaRPr lang="lv-LV" dirty="0"/>
          </a:p>
          <a:p>
            <a:pPr marL="114300" indent="0">
              <a:buNone/>
            </a:pPr>
            <a:r>
              <a:rPr lang="lv-LV" dirty="0" smtClean="0"/>
              <a:t>15% no 78 ir   11,7</a:t>
            </a:r>
          </a:p>
          <a:p>
            <a:pPr marL="114300" indent="0">
              <a:buNone/>
            </a:pPr>
            <a:r>
              <a:rPr lang="lv-LV" dirty="0" smtClean="0">
                <a:solidFill>
                  <a:srgbClr val="0070C0"/>
                </a:solidFill>
              </a:rPr>
              <a:t>Aprēķins - 15 x 78 : 100 =11,7</a:t>
            </a:r>
          </a:p>
          <a:p>
            <a:pPr marL="114300" indent="0">
              <a:buNone/>
            </a:pPr>
            <a:endParaRPr lang="lv-LV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lv-LV" dirty="0" smtClean="0"/>
              <a:t>Šos punktus liekam vērtējuma tabulā, sadalot starp 9 un 10 ballēm</a:t>
            </a:r>
          </a:p>
          <a:p>
            <a:pPr marL="571500" indent="-457200">
              <a:buFont typeface="+mj-lt"/>
              <a:buAutoNum type="arabicPeriod"/>
            </a:pPr>
            <a:endParaRPr lang="lv-LV" dirty="0"/>
          </a:p>
          <a:p>
            <a:pPr marL="571500" indent="-457200">
              <a:buFont typeface="+mj-lt"/>
              <a:buAutoNum type="arabicPeriod"/>
            </a:pPr>
            <a:endParaRPr lang="lv-LV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>
                <a:solidFill>
                  <a:schemeClr val="bg1">
                    <a:lumMod val="85000"/>
                  </a:schemeClr>
                </a:solidFill>
              </a:rPr>
              <a:t>Vērtēšanas skalas </a:t>
            </a:r>
            <a:r>
              <a:rPr lang="lv-LV" sz="2800" b="1" dirty="0" smtClean="0">
                <a:solidFill>
                  <a:schemeClr val="bg1">
                    <a:lumMod val="85000"/>
                  </a:schemeClr>
                </a:solidFill>
              </a:rPr>
              <a:t>izveide</a:t>
            </a:r>
            <a:endParaRPr lang="lv-LV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3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E- klasē izveido pārbaudes darbu.</a:t>
            </a:r>
          </a:p>
          <a:p>
            <a:pPr marL="114300" indent="0">
              <a:buNone/>
            </a:pPr>
            <a:endParaRPr lang="lv-LV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b="1" smtClean="0">
                <a:solidFill>
                  <a:schemeClr val="bg1">
                    <a:lumMod val="85000"/>
                  </a:schemeClr>
                </a:solidFill>
              </a:rPr>
              <a:t>Vērtēšanas skalas izveide</a:t>
            </a:r>
            <a:endParaRPr lang="lv-LV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7678222" cy="388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 smtClean="0"/>
              <a:t>Pievieno </a:t>
            </a:r>
            <a:r>
              <a:rPr lang="lv-LV" sz="3200" dirty="0" smtClean="0"/>
              <a:t>septītajam </a:t>
            </a:r>
            <a:r>
              <a:rPr lang="lv-LV" sz="3200" dirty="0" smtClean="0"/>
              <a:t>uzdevumam aprēķinātos punktus </a:t>
            </a:r>
          </a:p>
          <a:p>
            <a:pPr marL="114300" indent="0">
              <a:buNone/>
            </a:pPr>
            <a:endParaRPr lang="lv-LV" sz="3200" dirty="0"/>
          </a:p>
        </p:txBody>
      </p:sp>
      <p:sp>
        <p:nvSpPr>
          <p:cNvPr id="5" name="Oval 4"/>
          <p:cNvSpPr/>
          <p:nvPr/>
        </p:nvSpPr>
        <p:spPr>
          <a:xfrm>
            <a:off x="6300192" y="5301208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b="1" smtClean="0">
                <a:solidFill>
                  <a:schemeClr val="bg1">
                    <a:lumMod val="85000"/>
                  </a:schemeClr>
                </a:solidFill>
              </a:rPr>
              <a:t>Vērtēšanas skalas izveide</a:t>
            </a:r>
            <a:endParaRPr lang="lv-LV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7497222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5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Pēc apstiprināšanas programma automātiski sagatavos vērtēšanas skalu ar noklusēto uzstādījumu – punkti </a:t>
            </a:r>
            <a:r>
              <a:rPr lang="lv-LV" dirty="0" smtClean="0"/>
              <a:t>no</a:t>
            </a:r>
            <a:endParaRPr lang="lv-LV" dirty="0" smtClean="0"/>
          </a:p>
          <a:p>
            <a:pPr marL="114300" indent="0">
              <a:buNone/>
            </a:pPr>
            <a:endParaRPr lang="lv-LV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8160604" cy="204012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331640" y="3573016"/>
            <a:ext cx="79208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>
                <a:solidFill>
                  <a:schemeClr val="bg1">
                    <a:lumMod val="85000"/>
                  </a:schemeClr>
                </a:solidFill>
              </a:rPr>
              <a:t>Vērtēšanas skalas </a:t>
            </a:r>
            <a:r>
              <a:rPr lang="lv-LV" sz="2800" b="1" dirty="0" smtClean="0">
                <a:solidFill>
                  <a:schemeClr val="bg1">
                    <a:lumMod val="85000"/>
                  </a:schemeClr>
                </a:solidFill>
              </a:rPr>
              <a:t>izveide</a:t>
            </a:r>
            <a:endParaRPr lang="lv-LV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>
            <a:normAutofit/>
          </a:bodyPr>
          <a:lstStyle/>
          <a:p>
            <a:r>
              <a:rPr lang="lv-LV" sz="2800" dirty="0" smtClean="0"/>
              <a:t>Automātiski piešķirtajiem procentiem pie vērtējuma 4  jāpaliek nemainīgiem – 33%</a:t>
            </a:r>
          </a:p>
          <a:p>
            <a:r>
              <a:rPr lang="lv-LV" sz="2800" dirty="0" smtClean="0"/>
              <a:t>Manuāli piekoriģē vērtējuma 9 punktu skaitu. Tam jābūt par 0,01 punktu vairāk nekā pārbaudes darba punktu summai par 8 ballēm (mūsu piemērā 78,01)</a:t>
            </a:r>
            <a:endParaRPr lang="lv-LV" sz="2800" dirty="0" smtClean="0"/>
          </a:p>
          <a:p>
            <a:pPr marL="114300" indent="0">
              <a:buNone/>
            </a:pPr>
            <a:endParaRPr lang="lv-LV" sz="3200" dirty="0" smtClean="0"/>
          </a:p>
          <a:p>
            <a:pPr marL="114300" indent="0">
              <a:buNone/>
            </a:pPr>
            <a:endParaRPr lang="lv-LV" sz="3200" dirty="0"/>
          </a:p>
          <a:p>
            <a:pPr marL="114300" indent="0">
              <a:buNone/>
            </a:pPr>
            <a:endParaRPr lang="lv-LV" sz="3200" dirty="0" smtClean="0"/>
          </a:p>
          <a:p>
            <a:pPr marL="114300" indent="0">
              <a:buNone/>
            </a:pPr>
            <a:endParaRPr lang="lv-LV" sz="3200" dirty="0"/>
          </a:p>
          <a:p>
            <a:pPr marL="114300" indent="0">
              <a:buNone/>
            </a:pPr>
            <a:endParaRPr lang="lv-LV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b="1" dirty="0" smtClean="0">
                <a:solidFill>
                  <a:schemeClr val="bg1">
                    <a:lumMod val="85000"/>
                  </a:schemeClr>
                </a:solidFill>
              </a:rPr>
              <a:t>Vērtēšanas skalas izveide</a:t>
            </a:r>
            <a:endParaRPr lang="lv-LV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712" y="1268760"/>
            <a:ext cx="7620000" cy="5276056"/>
          </a:xfrm>
        </p:spPr>
        <p:txBody>
          <a:bodyPr/>
          <a:lstStyle/>
          <a:p>
            <a:r>
              <a:rPr lang="lv-LV" dirty="0" smtClean="0"/>
              <a:t>Tad, kad būs izveidots pārbaudes darbs, vērtēšanas skala būs redzama šāda:</a:t>
            </a:r>
          </a:p>
          <a:p>
            <a:endParaRPr lang="lv-LV" dirty="0"/>
          </a:p>
          <a:p>
            <a:pPr marL="114300" indent="0">
              <a:buNone/>
            </a:pPr>
            <a:endParaRPr lang="lv-LV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lv-LV" sz="2800" b="1" dirty="0">
                <a:solidFill>
                  <a:schemeClr val="bg1">
                    <a:lumMod val="85000"/>
                  </a:schemeClr>
                </a:solidFill>
              </a:rPr>
              <a:t>Vērtēšanas skalas </a:t>
            </a:r>
            <a:r>
              <a:rPr lang="lv-LV" sz="2800" b="1" dirty="0" smtClean="0">
                <a:solidFill>
                  <a:schemeClr val="bg1">
                    <a:lumMod val="85000"/>
                  </a:schemeClr>
                </a:solidFill>
              </a:rPr>
              <a:t>izveide</a:t>
            </a:r>
            <a:endParaRPr lang="lv-LV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2" y="2060848"/>
            <a:ext cx="8316416" cy="44539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56176" y="4437112"/>
            <a:ext cx="1512168" cy="648072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343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11521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lv-LV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 par uzmanību</a:t>
            </a:r>
            <a:endParaRPr lang="lv-LV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64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596</TotalTime>
  <Words>271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Vērtēšanas skalas izveide  ieskaitēm tālmācībā</vt:lpstr>
      <vt:lpstr>Vērtēšanas skalas izveide</vt:lpstr>
      <vt:lpstr>Vērtēšanas skalas izveide</vt:lpstr>
      <vt:lpstr>PowerPoint Presentation</vt:lpstr>
      <vt:lpstr>PowerPoint Presentation</vt:lpstr>
      <vt:lpstr>Vērtēšanas skalas izveide</vt:lpstr>
      <vt:lpstr>PowerPoint Presentation</vt:lpstr>
      <vt:lpstr>Vērtēšanas skalas izveide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Vērtēšanas skalas izveide tālmācības skolotājiem</dc:title>
  <dc:creator>Ruta Brivmane</dc:creator>
  <cp:lastModifiedBy>Ruta Brivmane</cp:lastModifiedBy>
  <cp:revision>23</cp:revision>
  <dcterms:created xsi:type="dcterms:W3CDTF">2018-02-16T07:41:30Z</dcterms:created>
  <dcterms:modified xsi:type="dcterms:W3CDTF">2018-02-21T13:14:55Z</dcterms:modified>
</cp:coreProperties>
</file>